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Text Documents with Google Gemini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 the power of Gemini for advanced text analysis, summarization, and intelligent Q&amp;A.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968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&amp; Future Outlook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4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revolutionizes text document analysis and interaction.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095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AI capabilities for richer, dynamic content handling.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517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improvements via user feedback and research.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939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for broader applications in education, business, and coding.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8191"/>
            <a:ext cx="7998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Understanding Google Gemini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3059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Generative AI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5783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Google's advanced AI assistant with multimodal capabilities.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83059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Extensive Context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5783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up to 1 million tokens, equivalent to ~1,500 pages.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83059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Broad Access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5783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Available via web app and integrated into Workspace Labs.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60511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Text Analysis Features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50281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Document Uploads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Instantly analyze PDFs, TXT, and DOCX files.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7909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Writing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331922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sentiment, improve grammar, style, and readability.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8552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Content Enrichment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438352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word definitions, thesaurus, and creative writing prompts.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1699"/>
            <a:ext cx="9705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Intelligent Document Summarization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14268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434348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167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In-Line Summaries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58314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concise summaries directly within Google Docs using @Summary.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00211" y="2374106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434348"/>
          </a:solidFill>
          <a:ln/>
        </p:spPr>
      </p:sp>
      <p:sp>
        <p:nvSpPr>
          <p:cNvPr id="7" name="Text 5"/>
          <p:cNvSpPr/>
          <p:nvPr/>
        </p:nvSpPr>
        <p:spPr>
          <a:xfrm>
            <a:off x="7627025" y="2827734"/>
            <a:ext cx="2985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Scope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7025" y="331815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Summarizes entire documents, even across multiple tabs or sections.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434348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&amp; Editable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606516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Summaries are fully editable and refreshable for continuous accuracy.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00211" y="4780955"/>
            <a:ext cx="6436400" cy="226814"/>
          </a:xfrm>
          <a:prstGeom prst="roundRect">
            <a:avLst>
              <a:gd name="adj" fmla="val 15001"/>
            </a:avLst>
          </a:prstGeom>
          <a:solidFill>
            <a:srgbClr val="434348"/>
          </a:solidFill>
          <a:ln/>
        </p:spPr>
      </p:sp>
      <p:sp>
        <p:nvSpPr>
          <p:cNvPr id="13" name="Text 11"/>
          <p:cNvSpPr/>
          <p:nvPr/>
        </p:nvSpPr>
        <p:spPr>
          <a:xfrm>
            <a:off x="7627025" y="5234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Access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27025" y="5725001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Currently available through the exclusive Google Workspace Labs program.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390"/>
            <a:ext cx="8151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Question Answering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20797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434348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0819" y="3648313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Contextual Queries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918472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 detailed questions about any uploaded text or code content.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98031" y="3520797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43434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060" y="3648313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24845" y="4428053"/>
            <a:ext cx="2853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Multi-Step Reasoning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24845" y="4918472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Advanced handles complex topics and research papers.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02272" y="3520797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43434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301" y="364831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29086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Assistance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829086" y="4918472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explanations, debugging, and optimization for codebases.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9190"/>
            <a:ext cx="8019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Versatile Integration Examples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5280" y="3397568"/>
            <a:ext cx="1448872" cy="90725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03" y="3397568"/>
            <a:ext cx="1448872" cy="90725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3397568"/>
            <a:ext cx="1448872" cy="907256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248" y="3397568"/>
            <a:ext cx="1448872" cy="9072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44507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Analyzer AI app: Gemini enhances writing assistance.</a:t>
            </a:r>
            <a:endParaRPr lang="en-US" sz="1750" dirty="0"/>
          </a:p>
        </p:txBody>
      </p:sp>
      <p:sp>
        <p:nvSpPr>
          <p:cNvPr id="8" name="Text 2"/>
          <p:cNvSpPr/>
          <p:nvPr/>
        </p:nvSpPr>
        <p:spPr>
          <a:xfrm>
            <a:off x="793790" y="48929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BigQuery integration: Streamlined data analysis support.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793790" y="53351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Apps web platform: For brainstorming and content creation.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793790" y="57773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Multi-model AI chat: Supports Gemini alongside OpenAI and others.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175" y="501372"/>
            <a:ext cx="5707737" cy="56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User Experience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1549718"/>
            <a:ext cx="6454616" cy="645461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5229" y="1549718"/>
            <a:ext cx="6454616" cy="1168956"/>
          </a:xfrm>
          <a:prstGeom prst="roundRect">
            <a:avLst>
              <a:gd name="adj" fmla="val 2340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50373" y="1754862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Conversational AI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50373" y="2221944"/>
            <a:ext cx="604432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interactions with Gemini Live for seamless engagement.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45229" y="2900958"/>
            <a:ext cx="6454616" cy="1168956"/>
          </a:xfrm>
          <a:prstGeom prst="roundRect">
            <a:avLst>
              <a:gd name="adj" fmla="val 2340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50373" y="3106103"/>
            <a:ext cx="227909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Reach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750373" y="3573185"/>
            <a:ext cx="604432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45+ languages in over 150 countries.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5229" y="4252198"/>
            <a:ext cx="6454616" cy="1168956"/>
          </a:xfrm>
          <a:prstGeom prst="roundRect">
            <a:avLst>
              <a:gd name="adj" fmla="val 2340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750373" y="4457343"/>
            <a:ext cx="237208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Contextual Responses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50373" y="4924425"/>
            <a:ext cx="604432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files and images for real-time, relevant answers.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5229" y="5603438"/>
            <a:ext cx="6454616" cy="1168956"/>
          </a:xfrm>
          <a:prstGeom prst="roundRect">
            <a:avLst>
              <a:gd name="adj" fmla="val 2340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50373" y="5808583"/>
            <a:ext cx="23545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Interface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750373" y="6275665"/>
            <a:ext cx="604432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like dark mode, auto-archive, and customizable themes.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4813"/>
            <a:ext cx="8887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 &amp; Technical Requirements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722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Account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6810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Personal, work, or school account required for access.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52722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377684"/>
            <a:ext cx="29326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Browser Compatibility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86810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Chrome, Safari, Firefox, Opera, and Edgium.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64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Features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13886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advanced features require a Google One AI Premium subscription.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7979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648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Feedback Loop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13886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mechanisms for continuous AI safety and accuracy improvements.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1462"/>
            <a:ext cx="5729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Benefits for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721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⚡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69431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document review and summarization tasks.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✍️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89095" y="4479012"/>
            <a:ext cx="2920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Writing Enhancement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96943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suggestions improve quality, clarity, and conciseness.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💡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76292" y="4479012"/>
            <a:ext cx="3009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Deeper Understanding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96943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comprehension of complex materials.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💬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Interaction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96943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multitasking with voice and chat capabilities.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2025-07-31T16:10:16Z</dcterms:created>
  <dcterms:modified xsi:type="dcterms:W3CDTF">2025-07-31T16:10:16Z</dcterms:modified>
</cp:coreProperties>
</file>